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0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9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66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7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75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0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2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2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2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BCF44-F876-461C-916B-F0355CED664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97D1DF-7150-489F-B866-9F96D8F2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2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Boeing 737-700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 </a:t>
            </a:r>
            <a:r>
              <a:rPr lang="ru-RU" dirty="0" err="1" smtClean="0"/>
              <a:t>Рабаданов</a:t>
            </a:r>
            <a:r>
              <a:rPr lang="ru-RU" dirty="0" smtClean="0"/>
              <a:t> Г.Р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2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rv.org.ua/country/chrtr/models/inostran/boeing/f/topl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4" y="201612"/>
            <a:ext cx="8759825" cy="64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0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nit.ssau.ru/virt_lab/krilo/vved/pic/d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14300"/>
            <a:ext cx="4218432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nit.ssau.ru/virt_lab/krilo/vved/pic/d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14300"/>
            <a:ext cx="6080224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1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Оперение</a:t>
            </a:r>
            <a:endParaRPr lang="ru-RU" dirty="0"/>
          </a:p>
        </p:txBody>
      </p:sp>
      <p:pic>
        <p:nvPicPr>
          <p:cNvPr id="9218" name="Picture 2" descr="http://www.aviabilet.ru/media/cache/resolve/post_main/uploads/default/posts/1073/27fc29ddaf2f94cd26a78fb019c2d768b12969d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84" y="1559830"/>
            <a:ext cx="10117567" cy="52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3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70037"/>
            <a:ext cx="11301983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3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9" y="190500"/>
            <a:ext cx="6550025" cy="28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11" y="3095624"/>
            <a:ext cx="6640755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3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nit.ssau.ru/virt_lab/operenie/pic/q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122862"/>
            <a:ext cx="11569700" cy="15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252412"/>
            <a:ext cx="10247313" cy="44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0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управления</a:t>
            </a:r>
            <a:endParaRPr lang="ru-RU" dirty="0"/>
          </a:p>
        </p:txBody>
      </p:sp>
      <p:pic>
        <p:nvPicPr>
          <p:cNvPr id="13314" name="Picture 2" descr="http://topairlines.ru/upload/images/original_cockp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46" y="1264555"/>
            <a:ext cx="9573766" cy="54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0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cnit.ssau.ru/virt_lab/su/pic/su1_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61925"/>
            <a:ext cx="799130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6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molety.org/wp-content/gallery/boeing-737-700-transaero/ei-euz-transaero-airlines-boeing-737-70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85724"/>
            <a:ext cx="9998075" cy="66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1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</a:p>
          <a:p>
            <a:r>
              <a:rPr lang="ru-RU" dirty="0" smtClean="0"/>
              <a:t>Фюзеляж</a:t>
            </a:r>
          </a:p>
          <a:p>
            <a:r>
              <a:rPr lang="ru-RU" dirty="0" smtClean="0"/>
              <a:t>Шасси</a:t>
            </a:r>
          </a:p>
          <a:p>
            <a:r>
              <a:rPr lang="ru-RU" dirty="0" smtClean="0"/>
              <a:t>Крыло</a:t>
            </a:r>
          </a:p>
          <a:p>
            <a:r>
              <a:rPr lang="ru-RU" dirty="0" smtClean="0"/>
              <a:t>Оперение</a:t>
            </a:r>
          </a:p>
          <a:p>
            <a:r>
              <a:rPr lang="ru-RU" dirty="0" smtClean="0"/>
              <a:t>Система управления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81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Boeing 737</a:t>
            </a:r>
            <a:r>
              <a:rPr lang="ru-RU" dirty="0"/>
              <a:t> — узкофюзеляжный турбовентиляторный пассажирский самолёт. </a:t>
            </a:r>
            <a:endParaRPr lang="ru-RU" dirty="0" smtClean="0"/>
          </a:p>
          <a:p>
            <a:pPr marL="0" indent="0">
              <a:buNone/>
            </a:pPr>
            <a:endParaRPr lang="ru-RU" sz="4000" dirty="0" smtClean="0"/>
          </a:p>
          <a:p>
            <a:r>
              <a:rPr lang="ru-RU" sz="4000" dirty="0" smtClean="0"/>
              <a:t>Каждые </a:t>
            </a:r>
            <a:r>
              <a:rPr lang="ru-RU" sz="4000" dirty="0"/>
              <a:t>5 секунд в мире взлетает и садится один </a:t>
            </a:r>
            <a:r>
              <a:rPr lang="ru-RU" sz="4000" dirty="0" smtClean="0"/>
              <a:t>737-й! 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dirty="0"/>
              <a:t>Фактически, Boeing 737 — общее название более десяти типов </a:t>
            </a:r>
            <a:r>
              <a:rPr lang="ru-RU" dirty="0" smtClean="0">
                <a:solidFill>
                  <a:schemeClr val="tx1"/>
                </a:solidFill>
              </a:rPr>
              <a:t>воздушных судов.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00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Фюзеляж</a:t>
            </a:r>
            <a:endParaRPr lang="ru-RU" dirty="0"/>
          </a:p>
        </p:txBody>
      </p:sp>
      <p:pic>
        <p:nvPicPr>
          <p:cNvPr id="1026" name="Picture 2" descr=" K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19" y="1442302"/>
            <a:ext cx="10380893" cy="44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0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36" y="3056557"/>
            <a:ext cx="7324719" cy="3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60" y="1901340"/>
            <a:ext cx="6642016" cy="11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K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74" y="5146935"/>
            <a:ext cx="5281596" cy="11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60" y="595377"/>
            <a:ext cx="6642016" cy="11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8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0" y="1720158"/>
            <a:ext cx="7837099" cy="47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48" y="117897"/>
            <a:ext cx="4642668" cy="60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2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Шасси</a:t>
            </a:r>
            <a:endParaRPr lang="ru-RU" dirty="0"/>
          </a:p>
        </p:txBody>
      </p:sp>
      <p:pic>
        <p:nvPicPr>
          <p:cNvPr id="5122" name="Picture 2" descr="http://old.as-club.ru/kurs3/media/2/gif/07_45W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22" y="178138"/>
            <a:ext cx="6002333" cy="54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via-simply.ru/wp-content/uploads/2013/03/Gear_shot_1-LRGear-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22298"/>
            <a:ext cx="3834606" cy="51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4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ub-kurort.ru/uploads/posts/2013-07/1373871821_567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185737"/>
            <a:ext cx="9312275" cy="63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5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Крыло</a:t>
            </a:r>
            <a:endParaRPr lang="ru-RU" dirty="0"/>
          </a:p>
        </p:txBody>
      </p:sp>
      <p:pic>
        <p:nvPicPr>
          <p:cNvPr id="7170" name="Picture 2" descr="http://aviado.ru/infratrans-content/pictures/2012/10/Boeing737-Land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8" y="1438275"/>
            <a:ext cx="11683452" cy="28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12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24</Words>
  <Application>Microsoft Office PowerPoint</Application>
  <PresentationFormat>Широкоэкранный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Boeing 737-700</vt:lpstr>
      <vt:lpstr>Содержание</vt:lpstr>
      <vt:lpstr>Общие сведения</vt:lpstr>
      <vt:lpstr>Фюзеляж</vt:lpstr>
      <vt:lpstr>Презентация PowerPoint</vt:lpstr>
      <vt:lpstr>Презентация PowerPoint</vt:lpstr>
      <vt:lpstr>Шасси</vt:lpstr>
      <vt:lpstr>Презентация PowerPoint</vt:lpstr>
      <vt:lpstr>Крыло</vt:lpstr>
      <vt:lpstr>Презентация PowerPoint</vt:lpstr>
      <vt:lpstr>Презентация PowerPoint</vt:lpstr>
      <vt:lpstr>Оперение</vt:lpstr>
      <vt:lpstr>Презентация PowerPoint</vt:lpstr>
      <vt:lpstr>Презентация PowerPoint</vt:lpstr>
      <vt:lpstr>Презентация PowerPoint</vt:lpstr>
      <vt:lpstr>Система управления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Boeing 737-700</dc:title>
  <dc:creator>Гасайни</dc:creator>
  <cp:lastModifiedBy>Гасайни</cp:lastModifiedBy>
  <cp:revision>9</cp:revision>
  <dcterms:created xsi:type="dcterms:W3CDTF">2016-02-23T20:02:47Z</dcterms:created>
  <dcterms:modified xsi:type="dcterms:W3CDTF">2016-02-23T21:36:28Z</dcterms:modified>
</cp:coreProperties>
</file>